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9" r:id="rId4"/>
    <p:sldId id="300" r:id="rId5"/>
    <p:sldId id="301" r:id="rId6"/>
    <p:sldId id="302" r:id="rId7"/>
    <p:sldId id="303" r:id="rId8"/>
    <p:sldId id="296" r:id="rId9"/>
    <p:sldId id="298" r:id="rId10"/>
    <p:sldId id="299" r:id="rId11"/>
    <p:sldId id="30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4.infourok.ru/uploads/ex/065e/0017c095-9638a2f6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1369" cy="6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268760"/>
            <a:ext cx="6912768" cy="576064"/>
          </a:xfrm>
        </p:spPr>
        <p:txBody>
          <a:bodyPr>
            <a:normAutofit fontScale="90000"/>
          </a:bodyPr>
          <a:lstStyle/>
          <a:p>
            <a:pPr algn="r"/>
            <a:r>
              <a:rPr lang="ru-RU" sz="67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«Патриотическое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дошкольников »</a:t>
            </a:r>
            <a:b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автор: воспитатель 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ГКП МБОУ-ООШ №13 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п. Черёмухи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16" y="2780928"/>
            <a:ext cx="3899067" cy="330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0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27" y="-24684"/>
            <a:ext cx="9211854" cy="6907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974C0C-C5EB-4F7F-825D-1823B2747E43}"/>
              </a:ext>
            </a:extLst>
          </p:cNvPr>
          <p:cNvSpPr txBox="1"/>
          <p:nvPr/>
        </p:nvSpPr>
        <p:spPr>
          <a:xfrm>
            <a:off x="1259632" y="2323237"/>
            <a:ext cx="71287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«Настоящий патриотизм, как частное проявление любви к человечеству, не уживается с неприязнью к отдельным народностям.»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Александрович Добролюбов</a:t>
            </a:r>
          </a:p>
        </p:txBody>
      </p:sp>
    </p:spTree>
    <p:extLst>
      <p:ext uri="{BB962C8B-B14F-4D97-AF65-F5344CB8AC3E}">
        <p14:creationId xmlns:p14="http://schemas.microsoft.com/office/powerpoint/2010/main" val="243729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8E7876-8526-4502-B542-EEBFA6E54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3D9F79-4A4D-4BA3-BFF8-8D193953E68C}"/>
              </a:ext>
            </a:extLst>
          </p:cNvPr>
          <p:cNvSpPr txBox="1"/>
          <p:nvPr/>
        </p:nvSpPr>
        <p:spPr>
          <a:xfrm>
            <a:off x="1475656" y="2184738"/>
            <a:ext cx="65527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с вами миссия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помочь ребенку осознать это «кровное родство» с его семьей, его краем, его страной. Зажечь в детских сердцах ту самую искорку, которая разгорится в осознанное и крепкое чувство патриотизма.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1841708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27" y="-24684"/>
            <a:ext cx="9211854" cy="6907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8" y="908720"/>
            <a:ext cx="4536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 </a:t>
            </a:r>
          </a:p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база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5816" y="17008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2551836"/>
            <a:ext cx="69127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«Патриотизм есть не что иное, как желание трудиться на пользу своей страны, и происходит не от чего иного, как от желания делать добро – сколько возможно и сколько умеешь.»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Александрович Добролюбов</a:t>
            </a:r>
          </a:p>
        </p:txBody>
      </p:sp>
    </p:spTree>
    <p:extLst>
      <p:ext uri="{BB962C8B-B14F-4D97-AF65-F5344CB8AC3E}">
        <p14:creationId xmlns:p14="http://schemas.microsoft.com/office/powerpoint/2010/main" val="153938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s://ds04.infourok.ru/uploads/ex/09b2/0013dfd1-09ffe3ed/hello_html_m4f20a5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2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815" y="0"/>
            <a:ext cx="914479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764705"/>
            <a:ext cx="595840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база четко       определяет наши ориентиры: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 в рамках образовательной области «Социально-коммуникативное развитие» прямо указывает на необходимость приобщения детей к социокультурным нормам, традициям семьи, общества и государства.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«Стратегия национальной безопасности РФ» и «Основы государственной политики в сфере воспитания» определяют патриотическое воспитание как приоритетное направление.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11547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277" y="-12049"/>
            <a:ext cx="9211854" cy="69073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63688" y="2413338"/>
            <a:ext cx="64087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Академик Дмитрий Сергеевич Лихачев говорил: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«Любовь к родному краю, родной культуре, родной речи начинается с малого – с любви к своей семье, к своему жилищу, к своему детскому саду. Постоянно расширяясь, эта любовь переходит в любовь к своей стране…»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908720"/>
            <a:ext cx="5276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Сущность и определение понятий</a:t>
            </a:r>
          </a:p>
        </p:txBody>
      </p:sp>
    </p:spTree>
    <p:extLst>
      <p:ext uri="{BB962C8B-B14F-4D97-AF65-F5344CB8AC3E}">
        <p14:creationId xmlns:p14="http://schemas.microsoft.com/office/powerpoint/2010/main" val="2257936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27" y="-24684"/>
            <a:ext cx="9211854" cy="69073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197346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 </a:t>
            </a:r>
            <a:r>
              <a:rPr lang="ru-RU" dirty="0"/>
              <a:t>                                </a:t>
            </a:r>
          </a:p>
          <a:p>
            <a:pPr algn="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воспитать нравственную личность, обладающую чувством национальной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гордости, гражданского достоинства, 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 к Отечеству, своему народу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готовностью к его защите на доступном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дошкольника уровне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/>
              <a:t>                           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2973921"/>
            <a:ext cx="535311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9573" y="2678721"/>
            <a:ext cx="2084852" cy="1563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22" y="2751891"/>
            <a:ext cx="2271514" cy="1703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7342" y="4419474"/>
            <a:ext cx="2016971" cy="21839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205" y="4455527"/>
            <a:ext cx="2747797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0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76" y="-24684"/>
            <a:ext cx="9217951" cy="6907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4418" y="836712"/>
            <a:ext cx="51350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формы работы:</a:t>
            </a:r>
          </a:p>
          <a:p>
            <a:pPr algn="ctr"/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  Словесные Практические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3799125" y="1369530"/>
            <a:ext cx="262298" cy="3312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652120" y="1340768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164288" y="1340768"/>
            <a:ext cx="288032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0" y="2588798"/>
            <a:ext cx="2088232" cy="15661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3768" y="1732591"/>
            <a:ext cx="1556166" cy="22545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53" y="1988840"/>
            <a:ext cx="2293270" cy="22932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42" y="3708623"/>
            <a:ext cx="2349967" cy="23499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77" y="4199719"/>
            <a:ext cx="2478495" cy="18588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314632"/>
            <a:ext cx="1531718" cy="17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1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76" y="-24684"/>
            <a:ext cx="9217951" cy="6907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908720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формы: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      Встречи       Тематические праздники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3635896" y="1340768"/>
            <a:ext cx="432048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7596336" y="1340768"/>
            <a:ext cx="432048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5292080" y="1412776"/>
            <a:ext cx="72008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060848"/>
            <a:ext cx="2075723" cy="15567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18" y="1944458"/>
            <a:ext cx="2072595" cy="19889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60" y="4277366"/>
            <a:ext cx="1814956" cy="19396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703" y="4991059"/>
            <a:ext cx="2317605" cy="13042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16" y="3933457"/>
            <a:ext cx="2357404" cy="10948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13" y="4873774"/>
            <a:ext cx="2051720" cy="153879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9076" y="2283268"/>
            <a:ext cx="2327751" cy="174581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962" y="2669779"/>
            <a:ext cx="2461994" cy="184649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" y="4505350"/>
            <a:ext cx="2443578" cy="18326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20B828-65F9-4925-958C-D920A56632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18" y="3339019"/>
            <a:ext cx="2818323" cy="21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45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5616" y="1417639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         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908720"/>
            <a:ext cx="691276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Принципы патриотического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воспитания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«от близкого – к далекому»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интеграции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позитивного центризма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культуросообразности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сотрудничества с семьей</a:t>
            </a:r>
          </a:p>
        </p:txBody>
      </p:sp>
    </p:spTree>
    <p:extLst>
      <p:ext uri="{BB962C8B-B14F-4D97-AF65-F5344CB8AC3E}">
        <p14:creationId xmlns:p14="http://schemas.microsoft.com/office/powerpoint/2010/main" val="2568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854" cy="6907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8057EA-2BDE-478E-803F-DA307DF6A08C}"/>
              </a:ext>
            </a:extLst>
          </p:cNvPr>
          <p:cNvSpPr txBox="1"/>
          <p:nvPr/>
        </p:nvSpPr>
        <p:spPr>
          <a:xfrm>
            <a:off x="3059832" y="801792"/>
            <a:ext cx="4686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Структурные компоненты патриотизма у дошкольника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8C2C1-8DC1-4E31-BD91-3A56B115837B}"/>
              </a:ext>
            </a:extLst>
          </p:cNvPr>
          <p:cNvSpPr txBox="1"/>
          <p:nvPr/>
        </p:nvSpPr>
        <p:spPr>
          <a:xfrm>
            <a:off x="1043608" y="2564904"/>
            <a:ext cx="741682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 патриотического сознания дошкольника</a:t>
            </a:r>
          </a:p>
          <a:p>
            <a:pPr marL="342900" indent="-342900">
              <a:buAutoNum type="arabicPeriod"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Когнитивный (Познавательный)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Эмоционально-чувственный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это ядро всего процесса. Без этого компонента все знания мертвы.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Виссарион Григорьевич Белинский считал, что «Кто не принадлежит своему Отечеству, тот не принадлежит и человечеству.»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мысль помогает нам понять глубину задачи: мы помогаем ребенку не просто «узнать», а «принадлежать», то есть ощутить глубокую, эмоциональную связь.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Поведенческий (Деятельностный).</a:t>
            </a:r>
          </a:p>
        </p:txBody>
      </p:sp>
    </p:spTree>
    <p:extLst>
      <p:ext uri="{BB962C8B-B14F-4D97-AF65-F5344CB8AC3E}">
        <p14:creationId xmlns:p14="http://schemas.microsoft.com/office/powerpoint/2010/main" val="874751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398</Words>
  <Application>Microsoft Office PowerPoint</Application>
  <PresentationFormat>Экран (4:3)</PresentationFormat>
  <Paragraphs>65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                   «Патриотическое  воспитание  дошкольников »  автор: воспитатель  ГКП МБОУ-ООШ №13  п. Черёмухи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Педсовет № 3  «Организация работы по нравственно-патриотическому воспитанию детей дошкольного возраста в условиях ДОУ»</dc:title>
  <dc:creator>User</dc:creator>
  <cp:lastModifiedBy>User</cp:lastModifiedBy>
  <cp:revision>97</cp:revision>
  <dcterms:modified xsi:type="dcterms:W3CDTF">2026-04-09T09:54:27Z</dcterms:modified>
</cp:coreProperties>
</file>